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2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70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96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97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4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0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73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0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3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2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7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BFC9E-587A-4B05-B2D9-FB66C4926DA1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3DD44-F9AA-488C-8488-1D9AEFB0A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3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레시피</a:t>
            </a:r>
            <a:r>
              <a:rPr lang="ko-KR" altLang="en-US" dirty="0" smtClean="0"/>
              <a:t> 사이트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개발 계획서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박진하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1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개발배경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40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관련앱조사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2160" y="211976"/>
            <a:ext cx="3264697" cy="63501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6" y="1575907"/>
            <a:ext cx="9444952" cy="4402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0776" y="625288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만개의 </a:t>
            </a:r>
            <a:r>
              <a:rPr lang="ko-KR" altLang="en-US" dirty="0" err="1" smtClean="0"/>
              <a:t>레시피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47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관련앱조사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20" y="1551994"/>
            <a:ext cx="8841464" cy="41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관련앱조사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0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관련앱조사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" y="1621823"/>
            <a:ext cx="8374665" cy="39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3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관련앱조사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" y="1493093"/>
            <a:ext cx="7174897" cy="32880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20" y="2017058"/>
            <a:ext cx="7274691" cy="3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48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</Words>
  <Application>Microsoft Office PowerPoint</Application>
  <PresentationFormat>와이드스크린</PresentationFormat>
  <Paragraphs>10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레시피 사이트 개발 계획서</vt:lpstr>
      <vt:lpstr>개발배경</vt:lpstr>
      <vt:lpstr>관련앱조사</vt:lpstr>
      <vt:lpstr>관련앱조사</vt:lpstr>
      <vt:lpstr>관련앱조사</vt:lpstr>
      <vt:lpstr>관련앱조사</vt:lpstr>
      <vt:lpstr>관련앱조사</vt:lpstr>
    </vt:vector>
  </TitlesOfParts>
  <Company>이트레이드증권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레시피 사이트 개발 계획서</dc:title>
  <dc:creator>Microsoft 계정</dc:creator>
  <cp:lastModifiedBy>Microsoft 계정</cp:lastModifiedBy>
  <cp:revision>3</cp:revision>
  <dcterms:created xsi:type="dcterms:W3CDTF">2020-05-05T13:46:48Z</dcterms:created>
  <dcterms:modified xsi:type="dcterms:W3CDTF">2020-05-05T13:58:10Z</dcterms:modified>
</cp:coreProperties>
</file>